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82DBA5B-ACAD-43F4-81AC-E61DE14B1EC3}">
  <a:tblStyle styleId="{182DBA5B-ACAD-43F4-81AC-E61DE14B1E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891bbfb6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891bbfb6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f891bbfb6c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f891bbfb6c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22f63462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22f63462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232d329e2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232d329e2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●"/>
              <a:defRPr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http://www.youtube.com/watch?v=NltNl7_1uHs" TargetMode="External"/><Relationship Id="rId5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857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Real-Time </a:t>
            </a:r>
            <a:endParaRPr b="1"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Crowd Simulation</a:t>
            </a:r>
            <a:endParaRPr b="1"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solidFill>
                  <a:srgbClr val="FFFFFF"/>
                </a:solidFill>
              </a:rPr>
              <a:t>Milestone 1</a:t>
            </a:r>
            <a:endParaRPr i="1" sz="3600">
              <a:solidFill>
                <a:srgbClr val="FFFFFF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1770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Ashley Alexander-Lee, Matt Elser, Wayne Wu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OVERVIEW</a:t>
            </a:r>
            <a:endParaRPr b="1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real-time crowd simulation based on </a:t>
            </a:r>
            <a:r>
              <a:rPr b="1" lang="en"/>
              <a:t>“Position-Based Multi-Agent Dynamics for Real-Time Crowd Simulation”</a:t>
            </a:r>
            <a:r>
              <a:rPr lang="en"/>
              <a:t> (2018) implemented in </a:t>
            </a:r>
            <a:r>
              <a:rPr b="1" lang="en"/>
              <a:t>WebGPU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51112" r="0" t="14295"/>
          <a:stretch/>
        </p:blipFill>
        <p:spPr>
          <a:xfrm>
            <a:off x="4649725" y="2565400"/>
            <a:ext cx="3786388" cy="213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sition-Based Multi-Agent Dynamics for Real-Time Crowd Simulation (Best Paper Award)&#10;ACM SIGGRAPH conference on Motion in Games (MiG), Barcelona, 2017&#10;See: http://www.youtube.com/watch?v=gTGCVP4Amtc for an extended version." id="63" name="Google Shape;63;p14" title="Position-Based Multi-Agent Dynamics for Real-Time Crowd Simulation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8300" y="2565400"/>
            <a:ext cx="2843884" cy="213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MILESTONE 1 GOALS</a:t>
            </a:r>
            <a:endParaRPr b="1"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 up </a:t>
            </a:r>
            <a:r>
              <a:rPr b="1" lang="en"/>
              <a:t>render pipelines</a:t>
            </a:r>
            <a:r>
              <a:rPr lang="en"/>
              <a:t> and basic scene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 up </a:t>
            </a:r>
            <a:r>
              <a:rPr b="1" lang="en"/>
              <a:t>compute pipelines</a:t>
            </a:r>
            <a:r>
              <a:rPr lang="en"/>
              <a:t> with passable buffers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Scatter</a:t>
            </a:r>
            <a:r>
              <a:rPr lang="en"/>
              <a:t> instanced </a:t>
            </a:r>
            <a:r>
              <a:rPr b="1" lang="en"/>
              <a:t>“agent” objects</a:t>
            </a:r>
            <a:endParaRPr b="1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 up basic </a:t>
            </a:r>
            <a:r>
              <a:rPr b="1" lang="en"/>
              <a:t>agent simulation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147125" y="106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PROGRESS</a:t>
            </a:r>
            <a:endParaRPr b="1"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5" y="707600"/>
            <a:ext cx="9115050" cy="4435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What’s Next?</a:t>
            </a:r>
            <a:endParaRPr b="1"/>
          </a:p>
        </p:txBody>
      </p:sp>
      <p:graphicFrame>
        <p:nvGraphicFramePr>
          <p:cNvPr id="81" name="Google Shape;81;p17"/>
          <p:cNvGraphicFramePr/>
          <p:nvPr/>
        </p:nvGraphicFramePr>
        <p:xfrm>
          <a:off x="390775" y="1291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{182DBA5B-ACAD-43F4-81AC-E61DE14B1EC3}</a:tableStyleId>
              </a:tblPr>
              <a:tblGrid>
                <a:gridCol w="2034600"/>
                <a:gridCol w="1585750"/>
                <a:gridCol w="4821175"/>
              </a:tblGrid>
              <a:tr h="464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Stage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Date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Desired Goal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90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Milestone 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Nov 17, 2021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Learn WebGPU and get the graphics and compute pipeline working in WebGPU.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90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Milestone 2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737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Nov 29, 2021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737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Implement the core algorithm of the paper in the compute shaders (e.g. PBD, hash-grid neighbor searching)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73763"/>
                    </a:solidFill>
                  </a:tcPr>
                </a:tc>
              </a:tr>
              <a:tr h="690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Milestone 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Dec 6, 2021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Replace agents with GLTF characters. Fine-tune simulation parameters.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90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Final Project Due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Dec 12, 2021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Visual fine-tuning, performance analysis, README.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